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5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000" autoAdjust="0"/>
    <p:restoredTop sz="94660"/>
  </p:normalViewPr>
  <p:slideViewPr>
    <p:cSldViewPr snapToGrid="0">
      <p:cViewPr>
        <p:scale>
          <a:sx n="42" d="100"/>
          <a:sy n="42" d="100"/>
        </p:scale>
        <p:origin x="-1170" y="-6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1218224-94DF-9A05-2315-133021CCF4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F265BC10-02BB-32A2-3465-1B15E2E19C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F335778-E172-70B4-1143-9378ACB79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A3795-926F-4A58-A9BE-A9DADC10DE9C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66828A2-FB7B-3C58-E9CB-B0910902E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567A914-E7A2-856C-49E7-DF97BF73F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A06D5-B232-4E14-B132-C851571595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166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CB781C9-6294-01FA-FA37-89F210E64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3F3E82F-4C57-6C8C-3D91-47C1CB3A28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28255CC-8123-CF54-ADBE-2D4CAD934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A3795-926F-4A58-A9BE-A9DADC10DE9C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0E4ED01-4413-F271-4FC4-6B0157425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7BF354D-1DE2-4749-440D-79E6B8A0A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A06D5-B232-4E14-B132-C851571595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961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F65EAE65-49B2-6D52-F603-0E12A46D5E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E3234E7F-FA82-E9D7-E5DD-CAC3801A74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E79D6DE-D96E-333A-E66C-B2AFC8A7C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A3795-926F-4A58-A9BE-A9DADC10DE9C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FE015EA-594F-DFA6-4549-FD625C155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DD44545-8255-358B-058F-407D6BE99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A06D5-B232-4E14-B132-C851571595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923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60C9794-E7EC-95C4-C2AC-E44BF56AD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AD6F03B-2431-B569-90C0-739D5B620E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A354755-8314-2BA1-EA6F-93EFB91F2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A3795-926F-4A58-A9BE-A9DADC10DE9C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2AA6496-F8D5-A6EA-DD31-64B888940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1786B38-7E09-0BB4-7ED1-6323060F9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A06D5-B232-4E14-B132-C851571595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281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209D69E-D589-AF6A-1ED5-60298F1DA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25E5AFE-FB0F-124D-DE66-7726B47AC5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9F7A1DD-F08C-A550-734E-71095F842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A3795-926F-4A58-A9BE-A9DADC10DE9C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0A999FB-A581-B2BC-992D-E59D411CC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A265A2B-4308-0B51-EA29-C3E7EC61A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A06D5-B232-4E14-B132-C851571595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739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407BFA3-581C-B38B-7A6A-E694A2DE5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2B39E02-3C2F-4EDA-74A0-C2A7229B4A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DC968BD-C268-410C-E9E0-B8A3CC770F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3A032A6-0AE5-A869-755D-AAF59B445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A3795-926F-4A58-A9BE-A9DADC10DE9C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2E03989-3DC4-F683-2A4D-7CE0436FF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91CE8F8-F3C7-8401-0B6F-AB1DEEB02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A06D5-B232-4E14-B132-C851571595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46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1F59711-9557-5999-6855-CEB5EF72A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66040DE-4AD6-4725-E5E9-AB3D8122BF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5C340F7-24E5-6CC6-E45A-EF346CA3E0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74F9D028-CB3C-3F2B-4381-43E881BD50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43864E35-4147-509D-82B7-B33625988A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3E17C36D-8B67-2983-956C-BF4E30107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A3795-926F-4A58-A9BE-A9DADC10DE9C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315409FB-B282-137D-FDFA-B70B11A35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5A48836D-1C43-B26D-1026-5B265D790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A06D5-B232-4E14-B132-C851571595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979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A17C7AE-1FFA-7001-1639-5C45CC6A6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E9CD91A8-1666-1A4A-4C1A-716FF6C03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A3795-926F-4A58-A9BE-A9DADC10DE9C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57D39764-85BE-5599-77DA-7291FD973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D40CB57B-B353-AF42-794E-1F0AADD61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A06D5-B232-4E14-B132-C851571595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299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F510B091-7549-3CB0-F336-58D13719E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A3795-926F-4A58-A9BE-A9DADC10DE9C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F40DF1FA-95F2-4306-05A0-1B4A870BD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8CCD032-053A-5BB1-C155-F26C293BC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A06D5-B232-4E14-B132-C851571595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642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F618C66-79B2-4B30-0EFA-7DB97F6C9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EF79D1D-7C4F-DF39-6503-C51A70BB40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E202B54-FB3B-964A-0E99-E45FF8F0A2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87C3ED3-E422-2E23-B17E-00FCDFDB8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A3795-926F-4A58-A9BE-A9DADC10DE9C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36F5B9D-0FDE-F92F-9201-FFA649115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B0CBBB6-7C12-6088-D394-2A4156374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A06D5-B232-4E14-B132-C851571595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98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77477D1-22B7-68BF-5C0B-42A3BCD0B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221C71B2-DE2C-AEDE-02EA-7F33540331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12A5D73-A097-C668-5605-448F87E01F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D50CF82-A7E5-5C71-88A0-24D3B5911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A3795-926F-4A58-A9BE-A9DADC10DE9C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47CF1D0-0DC7-DC26-CDB5-42703E917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F493481-484C-1BCA-474F-88E5AB416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A06D5-B232-4E14-B132-C851571595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294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9412CBE5-EE5F-A6CE-08FC-09D3E4E29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94D807C-F25E-760D-199D-72A0B28EB3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B55457B-A8D1-FD46-472A-78A5EC5191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3A3795-926F-4A58-A9BE-A9DADC10DE9C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E4C526F-CCF5-C0AE-7BD3-FBF87828BA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95E11CD-BB7B-57DB-3D7D-F9B1D4CD40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DA06D5-B232-4E14-B132-C851571595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805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="" xmlns:a16="http://schemas.microsoft.com/office/drawing/2014/main" id="{71B2258F-86CA-4D4D-8270-BC05FCDEBFB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Image preview">
            <a:extLst>
              <a:ext uri="{FF2B5EF4-FFF2-40B4-BE49-F238E27FC236}">
                <a16:creationId xmlns="" xmlns:a16="http://schemas.microsoft.com/office/drawing/2014/main" id="{C3722835-00DA-D7CF-97BC-DEEDC8E95A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46" b="8154"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0032C8DD-6B60-7313-60C4-A47C68FDB1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Camp Trinity </a:t>
            </a:r>
            <a:br>
              <a:rPr lang="en-US">
                <a:solidFill>
                  <a:srgbClr val="FFFFFF"/>
                </a:solidFill>
              </a:rPr>
            </a:br>
            <a:r>
              <a:rPr lang="en-US">
                <a:solidFill>
                  <a:srgbClr val="FFFFFF"/>
                </a:solidFill>
              </a:rPr>
              <a:t>@</a:t>
            </a:r>
            <a:br>
              <a:rPr lang="en-US">
                <a:solidFill>
                  <a:srgbClr val="FFFFFF"/>
                </a:solidFill>
              </a:rPr>
            </a:br>
            <a:r>
              <a:rPr lang="en-US">
                <a:solidFill>
                  <a:srgbClr val="FFFFFF"/>
                </a:solidFill>
              </a:rPr>
              <a:t>Shrine Mont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F6D0294E-EC9C-652A-C446-808864B640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September 23-25, 2022</a:t>
            </a:r>
          </a:p>
        </p:txBody>
      </p:sp>
    </p:spTree>
    <p:extLst>
      <p:ext uri="{BB962C8B-B14F-4D97-AF65-F5344CB8AC3E}">
        <p14:creationId xmlns:p14="http://schemas.microsoft.com/office/powerpoint/2010/main" val="4740961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Rectangle 2056">
            <a:extLst>
              <a:ext uri="{FF2B5EF4-FFF2-40B4-BE49-F238E27FC236}">
                <a16:creationId xmlns="" xmlns:a16="http://schemas.microsoft.com/office/drawing/2014/main" id="{9D3A9E89-033E-4C4A-8C41-416DABFFD30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9" name="Rectangle 2058">
            <a:extLst>
              <a:ext uri="{FF2B5EF4-FFF2-40B4-BE49-F238E27FC236}">
                <a16:creationId xmlns="" xmlns:a16="http://schemas.microsoft.com/office/drawing/2014/main" id="{86293361-111E-427D-8E5B-256944AC839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1"/>
            <a:ext cx="12192000" cy="27535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A8DE6D05-CD74-18EE-7C8B-3667BF38A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687479"/>
            <a:ext cx="3444240" cy="1574874"/>
          </a:xfrm>
        </p:spPr>
        <p:txBody>
          <a:bodyPr anchor="b">
            <a:normAutofit/>
          </a:bodyPr>
          <a:lstStyle/>
          <a:p>
            <a:r>
              <a:rPr lang="en-US" sz="3400"/>
              <a:t>Accommodations-</a:t>
            </a:r>
          </a:p>
        </p:txBody>
      </p:sp>
      <p:grpSp>
        <p:nvGrpSpPr>
          <p:cNvPr id="2061" name="Group 2060">
            <a:extLst>
              <a:ext uri="{FF2B5EF4-FFF2-40B4-BE49-F238E27FC236}">
                <a16:creationId xmlns="" xmlns:a16="http://schemas.microsoft.com/office/drawing/2014/main" id="{A41D73DD-160B-4885-A9CF-94EADD70D42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594360" y="73152"/>
            <a:ext cx="1178966" cy="232963"/>
            <a:chOff x="7763256" y="73152"/>
            <a:chExt cx="1178966" cy="232963"/>
          </a:xfrm>
        </p:grpSpPr>
        <p:sp>
          <p:nvSpPr>
            <p:cNvPr id="2062" name="Rectangle 64">
              <a:extLst>
                <a:ext uri="{FF2B5EF4-FFF2-40B4-BE49-F238E27FC236}">
                  <a16:creationId xmlns="" xmlns:a16="http://schemas.microsoft.com/office/drawing/2014/main" id="{163DBB78-4E4E-4B2A-B257-CD3C2408AF6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3" name="Rectangle 66">
              <a:extLst>
                <a:ext uri="{FF2B5EF4-FFF2-40B4-BE49-F238E27FC236}">
                  <a16:creationId xmlns="" xmlns:a16="http://schemas.microsoft.com/office/drawing/2014/main" id="{DD0F509B-05E7-42D0-9A4A-9BBA9ABA47F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4" name="Rectangle 64">
              <a:extLst>
                <a:ext uri="{FF2B5EF4-FFF2-40B4-BE49-F238E27FC236}">
                  <a16:creationId xmlns="" xmlns:a16="http://schemas.microsoft.com/office/drawing/2014/main" id="{FF4A0A03-6FCB-47AB-A889-ABEAF35DE02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5" name="Rectangle 66">
              <a:extLst>
                <a:ext uri="{FF2B5EF4-FFF2-40B4-BE49-F238E27FC236}">
                  <a16:creationId xmlns="" xmlns:a16="http://schemas.microsoft.com/office/drawing/2014/main" id="{8A6A27D1-12E0-4FAD-8C16-8A32A4EF204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6" name="Rectangle 64">
              <a:extLst>
                <a:ext uri="{FF2B5EF4-FFF2-40B4-BE49-F238E27FC236}">
                  <a16:creationId xmlns="" xmlns:a16="http://schemas.microsoft.com/office/drawing/2014/main" id="{90BF3193-B4B0-4FDB-9734-8C9FABA532A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7" name="Rectangle 66">
              <a:extLst>
                <a:ext uri="{FF2B5EF4-FFF2-40B4-BE49-F238E27FC236}">
                  <a16:creationId xmlns="" xmlns:a16="http://schemas.microsoft.com/office/drawing/2014/main" id="{AB0CFE0F-0383-4629-9009-F66B040A166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8" name="Rectangle 64">
              <a:extLst>
                <a:ext uri="{FF2B5EF4-FFF2-40B4-BE49-F238E27FC236}">
                  <a16:creationId xmlns="" xmlns:a16="http://schemas.microsoft.com/office/drawing/2014/main" id="{5C7EB065-8792-4BDB-9863-6F1BAA3C4B6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9" name="Rectangle 66">
              <a:extLst>
                <a:ext uri="{FF2B5EF4-FFF2-40B4-BE49-F238E27FC236}">
                  <a16:creationId xmlns="" xmlns:a16="http://schemas.microsoft.com/office/drawing/2014/main" id="{45ACE59D-97B6-4DD1-BB37-12C292F1835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0" name="Rectangle 64">
              <a:extLst>
                <a:ext uri="{FF2B5EF4-FFF2-40B4-BE49-F238E27FC236}">
                  <a16:creationId xmlns="" xmlns:a16="http://schemas.microsoft.com/office/drawing/2014/main" id="{5F2AAD78-5862-44FE-AB92-AF713D5F1F7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1" name="Rectangle 66">
              <a:extLst>
                <a:ext uri="{FF2B5EF4-FFF2-40B4-BE49-F238E27FC236}">
                  <a16:creationId xmlns="" xmlns:a16="http://schemas.microsoft.com/office/drawing/2014/main" id="{C9BF96B3-92E5-4693-B918-69EDD8FD740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2" name="Rectangle 64">
              <a:extLst>
                <a:ext uri="{FF2B5EF4-FFF2-40B4-BE49-F238E27FC236}">
                  <a16:creationId xmlns="" xmlns:a16="http://schemas.microsoft.com/office/drawing/2014/main" id="{5B9B69C3-A82A-4F4F-A3C4-9D2B5AFAD1D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3" name="Rectangle 66">
              <a:extLst>
                <a:ext uri="{FF2B5EF4-FFF2-40B4-BE49-F238E27FC236}">
                  <a16:creationId xmlns="" xmlns:a16="http://schemas.microsoft.com/office/drawing/2014/main" id="{ED3C38D4-9B11-4F5F-A279-1A30E0CFBC5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4" name="Rectangle 64">
              <a:extLst>
                <a:ext uri="{FF2B5EF4-FFF2-40B4-BE49-F238E27FC236}">
                  <a16:creationId xmlns="" xmlns:a16="http://schemas.microsoft.com/office/drawing/2014/main" id="{3100DDA4-8F42-4CB2-8921-3894F7BA05A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5" name="Rectangle 66">
              <a:extLst>
                <a:ext uri="{FF2B5EF4-FFF2-40B4-BE49-F238E27FC236}">
                  <a16:creationId xmlns="" xmlns:a16="http://schemas.microsoft.com/office/drawing/2014/main" id="{A5936488-9C8D-40DA-BB04-6850F22355C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6" name="Rectangle 64">
              <a:extLst>
                <a:ext uri="{FF2B5EF4-FFF2-40B4-BE49-F238E27FC236}">
                  <a16:creationId xmlns="" xmlns:a16="http://schemas.microsoft.com/office/drawing/2014/main" id="{1B9028EA-A394-4A9A-865A-E02D2D9AF2C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7" name="Rectangle 66">
              <a:extLst>
                <a:ext uri="{FF2B5EF4-FFF2-40B4-BE49-F238E27FC236}">
                  <a16:creationId xmlns="" xmlns:a16="http://schemas.microsoft.com/office/drawing/2014/main" id="{3E802313-55B4-481A-BFD3-000851BC82E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8" name="Rectangle 64">
              <a:extLst>
                <a:ext uri="{FF2B5EF4-FFF2-40B4-BE49-F238E27FC236}">
                  <a16:creationId xmlns="" xmlns:a16="http://schemas.microsoft.com/office/drawing/2014/main" id="{708829DB-C817-49E6-9A68-CA180E94FB2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9" name="Rectangle 66">
              <a:extLst>
                <a:ext uri="{FF2B5EF4-FFF2-40B4-BE49-F238E27FC236}">
                  <a16:creationId xmlns="" xmlns:a16="http://schemas.microsoft.com/office/drawing/2014/main" id="{F6D48ED4-3DDF-47BF-87FA-07B83FD9550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0" name="Rectangle 64">
              <a:extLst>
                <a:ext uri="{FF2B5EF4-FFF2-40B4-BE49-F238E27FC236}">
                  <a16:creationId xmlns="" xmlns:a16="http://schemas.microsoft.com/office/drawing/2014/main" id="{4796464F-801F-4ACF-8CA7-B166D8E4227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1" name="Rectangle 66">
              <a:extLst>
                <a:ext uri="{FF2B5EF4-FFF2-40B4-BE49-F238E27FC236}">
                  <a16:creationId xmlns="" xmlns:a16="http://schemas.microsoft.com/office/drawing/2014/main" id="{EFBA0710-DB96-4132-8292-1ECBDADD735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DAF4462-572E-724E-E359-8305A0C53E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360" y="3155626"/>
            <a:ext cx="3444240" cy="2935176"/>
          </a:xfrm>
        </p:spPr>
        <p:txBody>
          <a:bodyPr anchor="ctr">
            <a:normAutofit/>
          </a:bodyPr>
          <a:lstStyle/>
          <a:p>
            <a:r>
              <a:rPr lang="en-US" sz="1800"/>
              <a:t>Families will have private rooms that accommodate their needs with dining either at the picnic tables or dining hall.</a:t>
            </a:r>
          </a:p>
          <a:p>
            <a:endParaRPr lang="en-US" sz="1800"/>
          </a:p>
        </p:txBody>
      </p:sp>
      <p:pic>
        <p:nvPicPr>
          <p:cNvPr id="2052" name="Picture 4" descr="Image preview">
            <a:extLst>
              <a:ext uri="{FF2B5EF4-FFF2-40B4-BE49-F238E27FC236}">
                <a16:creationId xmlns="" xmlns:a16="http://schemas.microsoft.com/office/drawing/2014/main" id="{657AA0ED-07A2-EB87-9A41-E1B8175F29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44" b="1"/>
          <a:stretch/>
        </p:blipFill>
        <p:spPr bwMode="auto">
          <a:xfrm>
            <a:off x="4466900" y="531074"/>
            <a:ext cx="3566160" cy="5577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preview">
            <a:extLst>
              <a:ext uri="{FF2B5EF4-FFF2-40B4-BE49-F238E27FC236}">
                <a16:creationId xmlns="" xmlns:a16="http://schemas.microsoft.com/office/drawing/2014/main" id="{FD732881-2B23-9EE1-7BB7-765362573E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5" r="6879" b="1"/>
          <a:stretch/>
        </p:blipFill>
        <p:spPr bwMode="auto">
          <a:xfrm>
            <a:off x="8321044" y="531074"/>
            <a:ext cx="3566160" cy="5577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83" name="Rectangle 2082">
            <a:extLst>
              <a:ext uri="{FF2B5EF4-FFF2-40B4-BE49-F238E27FC236}">
                <a16:creationId xmlns="" xmlns:a16="http://schemas.microsoft.com/office/drawing/2014/main" id="{78907291-9D6D-4740-81DB-441477BCA27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6501384"/>
            <a:ext cx="12192000" cy="3566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288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3" name="Rectangle 3082">
            <a:extLst>
              <a:ext uri="{FF2B5EF4-FFF2-40B4-BE49-F238E27FC236}">
                <a16:creationId xmlns="" xmlns:a16="http://schemas.microsoft.com/office/drawing/2014/main" id="{114C78B5-EC6B-4A39-8860-70510086745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A88BFF56-63A7-B4E7-1843-9AE743B77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69978"/>
            <a:ext cx="4391024" cy="1173700"/>
          </a:xfrm>
        </p:spPr>
        <p:txBody>
          <a:bodyPr anchor="t">
            <a:normAutofit/>
          </a:bodyPr>
          <a:lstStyle/>
          <a:p>
            <a:r>
              <a:rPr lang="en-US" sz="3700">
                <a:solidFill>
                  <a:schemeClr val="bg1"/>
                </a:solidFill>
              </a:rPr>
              <a:t>Activities for everyone!!</a:t>
            </a:r>
          </a:p>
        </p:txBody>
      </p:sp>
      <p:pic>
        <p:nvPicPr>
          <p:cNvPr id="3074" name="Picture 2" descr="Image preview">
            <a:extLst>
              <a:ext uri="{FF2B5EF4-FFF2-40B4-BE49-F238E27FC236}">
                <a16:creationId xmlns="" xmlns:a16="http://schemas.microsoft.com/office/drawing/2014/main" id="{9F1F8928-ACEC-F942-CDDC-DB60711179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15" r="7247" b="-2"/>
          <a:stretch/>
        </p:blipFill>
        <p:spPr bwMode="auto">
          <a:xfrm>
            <a:off x="20" y="10"/>
            <a:ext cx="4000480" cy="3904882"/>
          </a:xfrm>
          <a:custGeom>
            <a:avLst/>
            <a:gdLst/>
            <a:ahLst/>
            <a:cxnLst/>
            <a:rect l="l" t="t" r="r" b="b"/>
            <a:pathLst>
              <a:path w="4000500" h="3413410">
                <a:moveTo>
                  <a:pt x="0" y="0"/>
                </a:moveTo>
                <a:lnTo>
                  <a:pt x="4000500" y="0"/>
                </a:lnTo>
                <a:lnTo>
                  <a:pt x="4000500" y="3330603"/>
                </a:lnTo>
                <a:lnTo>
                  <a:pt x="416174" y="3413410"/>
                </a:lnTo>
                <a:lnTo>
                  <a:pt x="0" y="340816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preview">
            <a:extLst>
              <a:ext uri="{FF2B5EF4-FFF2-40B4-BE49-F238E27FC236}">
                <a16:creationId xmlns="" xmlns:a16="http://schemas.microsoft.com/office/drawing/2014/main" id="{AA6BA547-2A9A-623C-F600-B2DE4D4DF8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64" r="9957" b="-2"/>
          <a:stretch/>
        </p:blipFill>
        <p:spPr bwMode="auto">
          <a:xfrm>
            <a:off x="4191002" y="10"/>
            <a:ext cx="3809998" cy="3904881"/>
          </a:xfrm>
          <a:custGeom>
            <a:avLst/>
            <a:gdLst/>
            <a:ahLst/>
            <a:cxnLst/>
            <a:rect l="l" t="t" r="r" b="b"/>
            <a:pathLst>
              <a:path w="3809998" h="3361533">
                <a:moveTo>
                  <a:pt x="0" y="0"/>
                </a:moveTo>
                <a:lnTo>
                  <a:pt x="3809998" y="0"/>
                </a:lnTo>
                <a:lnTo>
                  <a:pt x="3809998" y="3353206"/>
                </a:lnTo>
                <a:lnTo>
                  <a:pt x="1781628" y="3181423"/>
                </a:lnTo>
                <a:lnTo>
                  <a:pt x="0" y="336153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="" xmlns:a16="http://schemas.microsoft.com/office/drawing/2014/main" id="{170A8257-0A91-6509-3AFC-18B449E697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46" r="2929" b="2"/>
          <a:stretch/>
        </p:blipFill>
        <p:spPr bwMode="auto">
          <a:xfrm>
            <a:off x="8191500" y="-1"/>
            <a:ext cx="4000500" cy="4008409"/>
          </a:xfrm>
          <a:custGeom>
            <a:avLst/>
            <a:gdLst/>
            <a:ahLst/>
            <a:cxnLst/>
            <a:rect l="l" t="t" r="r" b="b"/>
            <a:pathLst>
              <a:path w="4000500" h="3403026">
                <a:moveTo>
                  <a:pt x="0" y="0"/>
                </a:moveTo>
                <a:lnTo>
                  <a:pt x="4000500" y="0"/>
                </a:lnTo>
                <a:lnTo>
                  <a:pt x="4000500" y="3403026"/>
                </a:lnTo>
                <a:lnTo>
                  <a:pt x="9072" y="3370108"/>
                </a:lnTo>
                <a:lnTo>
                  <a:pt x="0" y="336934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85" name="Group 3084">
            <a:extLst>
              <a:ext uri="{FF2B5EF4-FFF2-40B4-BE49-F238E27FC236}">
                <a16:creationId xmlns="" xmlns:a16="http://schemas.microsoft.com/office/drawing/2014/main" id="{A50943B0-FDF7-4C2C-B784-9208C945A8C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3528992"/>
            <a:ext cx="12192000" cy="757168"/>
            <a:chOff x="0" y="2959818"/>
            <a:chExt cx="12192000" cy="757168"/>
          </a:xfrm>
        </p:grpSpPr>
        <p:sp>
          <p:nvSpPr>
            <p:cNvPr id="3086" name="Freeform: Shape 3085">
              <a:extLst>
                <a:ext uri="{FF2B5EF4-FFF2-40B4-BE49-F238E27FC236}">
                  <a16:creationId xmlns="" xmlns:a16="http://schemas.microsoft.com/office/drawing/2014/main" id="{64021FAB-FA86-49DE-8FC9-585A1729B7F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87" name="Freeform: Shape 3086">
              <a:extLst>
                <a:ext uri="{FF2B5EF4-FFF2-40B4-BE49-F238E27FC236}">
                  <a16:creationId xmlns="" xmlns:a16="http://schemas.microsoft.com/office/drawing/2014/main" id="{7B58B526-A432-4EB5-AA70-2BB897257AC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5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896A51B-68D9-695B-2FA5-53371073B0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4201" y="4766267"/>
            <a:ext cx="5692774" cy="107741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bg1">
                    <a:alpha val="80000"/>
                  </a:schemeClr>
                </a:solidFill>
              </a:rPr>
              <a:t>Bonfires, singing, celebrating, talking, exploring, Bingo, and faith opportunities around, you name it and we have fun</a:t>
            </a:r>
          </a:p>
        </p:txBody>
      </p:sp>
    </p:spTree>
    <p:extLst>
      <p:ext uri="{BB962C8B-B14F-4D97-AF65-F5344CB8AC3E}">
        <p14:creationId xmlns:p14="http://schemas.microsoft.com/office/powerpoint/2010/main" val="3966160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Image preview">
            <a:extLst>
              <a:ext uri="{FF2B5EF4-FFF2-40B4-BE49-F238E27FC236}">
                <a16:creationId xmlns="" xmlns:a16="http://schemas.microsoft.com/office/drawing/2014/main" id="{0731BAD9-A1DF-DCE6-CEAA-5C8E327BDF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29" r="37500" b="-1"/>
          <a:stretch/>
        </p:blipFill>
        <p:spPr bwMode="auto">
          <a:xfrm>
            <a:off x="192528" y="171716"/>
            <a:ext cx="3793268" cy="6514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 preview">
            <a:extLst>
              <a:ext uri="{FF2B5EF4-FFF2-40B4-BE49-F238E27FC236}">
                <a16:creationId xmlns="" xmlns:a16="http://schemas.microsoft.com/office/drawing/2014/main" id="{4BC3860C-76D7-4E20-715A-8ED974580F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53" r="28935" b="-1"/>
          <a:stretch/>
        </p:blipFill>
        <p:spPr bwMode="auto">
          <a:xfrm>
            <a:off x="4184538" y="171716"/>
            <a:ext cx="3822924" cy="6514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preview">
            <a:extLst>
              <a:ext uri="{FF2B5EF4-FFF2-40B4-BE49-F238E27FC236}">
                <a16:creationId xmlns="" xmlns:a16="http://schemas.microsoft.com/office/drawing/2014/main" id="{92F98D78-F07F-05B2-8972-BD6C54F8F7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53" r="7691" b="-3"/>
          <a:stretch/>
        </p:blipFill>
        <p:spPr bwMode="auto">
          <a:xfrm>
            <a:off x="8188032" y="171716"/>
            <a:ext cx="3799007" cy="6514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8864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4" name="Rectangle 1043">
            <a:extLst>
              <a:ext uri="{FF2B5EF4-FFF2-40B4-BE49-F238E27FC236}">
                <a16:creationId xmlns="" xmlns:a16="http://schemas.microsoft.com/office/drawing/2014/main" id="{9716D72B-0D25-43A5-8554-C535E5118D3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BF91060D-1E5F-2424-E57F-B4A32FD2E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3801" y="432877"/>
            <a:ext cx="3988536" cy="1642533"/>
          </a:xfrm>
        </p:spPr>
        <p:txBody>
          <a:bodyPr anchor="b">
            <a:normAutofit/>
          </a:bodyPr>
          <a:lstStyle/>
          <a:p>
            <a:r>
              <a:rPr lang="en-US" sz="5400"/>
              <a:t>Bingo &amp; Fun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="" xmlns:a16="http://schemas.microsoft.com/office/drawing/2014/main" id="{7F30A8C2-85DC-F3E1-3DA5-D46C9F166D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" b="20452"/>
          <a:stretch/>
        </p:blipFill>
        <p:spPr bwMode="auto">
          <a:xfrm>
            <a:off x="-7" y="10"/>
            <a:ext cx="3919476" cy="4143497"/>
          </a:xfrm>
          <a:custGeom>
            <a:avLst/>
            <a:gdLst/>
            <a:ahLst/>
            <a:cxnLst/>
            <a:rect l="l" t="t" r="r" b="b"/>
            <a:pathLst>
              <a:path w="3919476" h="4143507">
                <a:moveTo>
                  <a:pt x="0" y="0"/>
                </a:moveTo>
                <a:lnTo>
                  <a:pt x="3903116" y="0"/>
                </a:lnTo>
                <a:lnTo>
                  <a:pt x="3899307" y="150213"/>
                </a:lnTo>
                <a:cubicBezTo>
                  <a:pt x="3899870" y="322276"/>
                  <a:pt x="3912280" y="494071"/>
                  <a:pt x="3910163" y="665222"/>
                </a:cubicBezTo>
                <a:cubicBezTo>
                  <a:pt x="3909034" y="760465"/>
                  <a:pt x="3887866" y="855454"/>
                  <a:pt x="3891817" y="950951"/>
                </a:cubicBezTo>
                <a:cubicBezTo>
                  <a:pt x="3903389" y="1240363"/>
                  <a:pt x="3899579" y="1529902"/>
                  <a:pt x="3914679" y="1819187"/>
                </a:cubicBezTo>
                <a:cubicBezTo>
                  <a:pt x="3924446" y="1960184"/>
                  <a:pt x="3919293" y="2101691"/>
                  <a:pt x="3899297" y="2241812"/>
                </a:cubicBezTo>
                <a:cubicBezTo>
                  <a:pt x="3882644" y="2346833"/>
                  <a:pt x="3892946" y="2452744"/>
                  <a:pt x="3900002" y="2558273"/>
                </a:cubicBezTo>
                <a:cubicBezTo>
                  <a:pt x="3908611" y="2686026"/>
                  <a:pt x="3913268" y="2813652"/>
                  <a:pt x="3899155" y="2941659"/>
                </a:cubicBezTo>
                <a:cubicBezTo>
                  <a:pt x="3888995" y="3032710"/>
                  <a:pt x="3898449" y="3124270"/>
                  <a:pt x="3904095" y="3215577"/>
                </a:cubicBezTo>
                <a:cubicBezTo>
                  <a:pt x="3911433" y="3310871"/>
                  <a:pt x="3911433" y="3406520"/>
                  <a:pt x="3904095" y="3501814"/>
                </a:cubicBezTo>
                <a:cubicBezTo>
                  <a:pt x="3896728" y="3588930"/>
                  <a:pt x="3898478" y="3676464"/>
                  <a:pt x="3909317" y="3763288"/>
                </a:cubicBezTo>
                <a:cubicBezTo>
                  <a:pt x="3921171" y="3864881"/>
                  <a:pt x="3911998" y="3966473"/>
                  <a:pt x="3903389" y="4068066"/>
                </a:cubicBezTo>
                <a:lnTo>
                  <a:pt x="3899890" y="4129496"/>
                </a:lnTo>
                <a:lnTo>
                  <a:pt x="3856837" y="4131079"/>
                </a:lnTo>
                <a:cubicBezTo>
                  <a:pt x="3690565" y="4131562"/>
                  <a:pt x="3524292" y="4118803"/>
                  <a:pt x="3358020" y="4125635"/>
                </a:cubicBezTo>
                <a:cubicBezTo>
                  <a:pt x="3138339" y="4134610"/>
                  <a:pt x="2918661" y="4144924"/>
                  <a:pt x="2699106" y="4130457"/>
                </a:cubicBezTo>
                <a:cubicBezTo>
                  <a:pt x="2548620" y="4120546"/>
                  <a:pt x="2397378" y="4107552"/>
                  <a:pt x="2246135" y="4111571"/>
                </a:cubicBezTo>
                <a:cubicBezTo>
                  <a:pt x="2090859" y="4115857"/>
                  <a:pt x="1936213" y="4129921"/>
                  <a:pt x="1781316" y="4140235"/>
                </a:cubicBezTo>
                <a:cubicBezTo>
                  <a:pt x="1667682" y="4147695"/>
                  <a:pt x="1553608" y="4142392"/>
                  <a:pt x="1441020" y="4124430"/>
                </a:cubicBezTo>
                <a:cubicBezTo>
                  <a:pt x="1360735" y="4111704"/>
                  <a:pt x="1279946" y="4117196"/>
                  <a:pt x="1199535" y="4121751"/>
                </a:cubicBezTo>
                <a:cubicBezTo>
                  <a:pt x="1054343" y="4130324"/>
                  <a:pt x="909653" y="4143718"/>
                  <a:pt x="764462" y="4130324"/>
                </a:cubicBezTo>
                <a:cubicBezTo>
                  <a:pt x="634770" y="4118267"/>
                  <a:pt x="503820" y="4108490"/>
                  <a:pt x="375137" y="4118267"/>
                </a:cubicBezTo>
                <a:cubicBezTo>
                  <a:pt x="278626" y="4125601"/>
                  <a:pt x="182043" y="4132935"/>
                  <a:pt x="85336" y="4130493"/>
                </a:cubicBezTo>
                <a:lnTo>
                  <a:pt x="0" y="412514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="" xmlns:a16="http://schemas.microsoft.com/office/drawing/2014/main" id="{9ADCD534-3298-56CE-9F91-04C0525619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" b="11499"/>
          <a:stretch/>
        </p:blipFill>
        <p:spPr bwMode="auto">
          <a:xfrm>
            <a:off x="4115400" y="10"/>
            <a:ext cx="3058323" cy="3597029"/>
          </a:xfrm>
          <a:custGeom>
            <a:avLst/>
            <a:gdLst/>
            <a:ahLst/>
            <a:cxnLst/>
            <a:rect l="l" t="t" r="r" b="b"/>
            <a:pathLst>
              <a:path w="3058323" h="3597039">
                <a:moveTo>
                  <a:pt x="15411" y="0"/>
                </a:moveTo>
                <a:lnTo>
                  <a:pt x="3031762" y="0"/>
                </a:lnTo>
                <a:lnTo>
                  <a:pt x="3046461" y="132146"/>
                </a:lnTo>
                <a:cubicBezTo>
                  <a:pt x="3048338" y="180004"/>
                  <a:pt x="3046791" y="227996"/>
                  <a:pt x="3041802" y="275754"/>
                </a:cubicBezTo>
                <a:cubicBezTo>
                  <a:pt x="3027897" y="401800"/>
                  <a:pt x="3049074" y="530780"/>
                  <a:pt x="3008505" y="654529"/>
                </a:cubicBezTo>
                <a:cubicBezTo>
                  <a:pt x="3005571" y="667491"/>
                  <a:pt x="3004614" y="680823"/>
                  <a:pt x="3005698" y="694078"/>
                </a:cubicBezTo>
                <a:cubicBezTo>
                  <a:pt x="3005188" y="761821"/>
                  <a:pt x="3019349" y="827651"/>
                  <a:pt x="3033127" y="893608"/>
                </a:cubicBezTo>
                <a:cubicBezTo>
                  <a:pt x="3048309" y="966327"/>
                  <a:pt x="3067190" y="1038663"/>
                  <a:pt x="3044226" y="1113933"/>
                </a:cubicBezTo>
                <a:cubicBezTo>
                  <a:pt x="3037911" y="1137802"/>
                  <a:pt x="3037911" y="1162909"/>
                  <a:pt x="3044226" y="1186779"/>
                </a:cubicBezTo>
                <a:cubicBezTo>
                  <a:pt x="3050414" y="1219872"/>
                  <a:pt x="3050414" y="1253833"/>
                  <a:pt x="3044226" y="1286927"/>
                </a:cubicBezTo>
                <a:cubicBezTo>
                  <a:pt x="3034913" y="1357732"/>
                  <a:pt x="3025345" y="1428920"/>
                  <a:pt x="3030448" y="1500363"/>
                </a:cubicBezTo>
                <a:cubicBezTo>
                  <a:pt x="3038001" y="1625694"/>
                  <a:pt x="3036164" y="1751408"/>
                  <a:pt x="3024962" y="1876459"/>
                </a:cubicBezTo>
                <a:cubicBezTo>
                  <a:pt x="3020242" y="1937185"/>
                  <a:pt x="3013991" y="1998805"/>
                  <a:pt x="3036572" y="2058128"/>
                </a:cubicBezTo>
                <a:cubicBezTo>
                  <a:pt x="3039761" y="2065719"/>
                  <a:pt x="3039761" y="2074267"/>
                  <a:pt x="3036572" y="2081857"/>
                </a:cubicBezTo>
                <a:cubicBezTo>
                  <a:pt x="2993834" y="2180984"/>
                  <a:pt x="3005826" y="2282153"/>
                  <a:pt x="3027897" y="2382556"/>
                </a:cubicBezTo>
                <a:cubicBezTo>
                  <a:pt x="3059523" y="2516907"/>
                  <a:pt x="3066565" y="2655863"/>
                  <a:pt x="3048691" y="2792715"/>
                </a:cubicBezTo>
                <a:cubicBezTo>
                  <a:pt x="3037337" y="2873471"/>
                  <a:pt x="3023687" y="2954354"/>
                  <a:pt x="3031596" y="3036386"/>
                </a:cubicBezTo>
                <a:cubicBezTo>
                  <a:pt x="3037490" y="3100417"/>
                  <a:pt x="3039736" y="3164741"/>
                  <a:pt x="3038358" y="3229027"/>
                </a:cubicBezTo>
                <a:cubicBezTo>
                  <a:pt x="3036891" y="3311633"/>
                  <a:pt x="3031788" y="3394080"/>
                  <a:pt x="3028535" y="3476606"/>
                </a:cubicBezTo>
                <a:lnTo>
                  <a:pt x="3026145" y="3582089"/>
                </a:lnTo>
                <a:lnTo>
                  <a:pt x="2837742" y="3576169"/>
                </a:lnTo>
                <a:cubicBezTo>
                  <a:pt x="2749601" y="3575123"/>
                  <a:pt x="2661428" y="3575842"/>
                  <a:pt x="2573255" y="3578457"/>
                </a:cubicBezTo>
                <a:cubicBezTo>
                  <a:pt x="2415279" y="3583558"/>
                  <a:pt x="2257302" y="3585390"/>
                  <a:pt x="2099327" y="3578457"/>
                </a:cubicBezTo>
                <a:cubicBezTo>
                  <a:pt x="1926907" y="3570479"/>
                  <a:pt x="1754870" y="3579504"/>
                  <a:pt x="1582958" y="3591536"/>
                </a:cubicBezTo>
                <a:cubicBezTo>
                  <a:pt x="1416747" y="3603177"/>
                  <a:pt x="1250917" y="3594544"/>
                  <a:pt x="1084959" y="3582381"/>
                </a:cubicBezTo>
                <a:cubicBezTo>
                  <a:pt x="910095" y="3569328"/>
                  <a:pt x="734510" y="3570585"/>
                  <a:pt x="559849" y="3586174"/>
                </a:cubicBezTo>
                <a:cubicBezTo>
                  <a:pt x="445325" y="3596376"/>
                  <a:pt x="330549" y="3581074"/>
                  <a:pt x="216532" y="3582119"/>
                </a:cubicBezTo>
                <a:lnTo>
                  <a:pt x="3784" y="3583799"/>
                </a:lnTo>
                <a:lnTo>
                  <a:pt x="23102" y="3304343"/>
                </a:lnTo>
                <a:cubicBezTo>
                  <a:pt x="27378" y="3232352"/>
                  <a:pt x="25445" y="3160183"/>
                  <a:pt x="17316" y="3088458"/>
                </a:cubicBezTo>
                <a:cubicBezTo>
                  <a:pt x="9187" y="3007476"/>
                  <a:pt x="12024" y="2925898"/>
                  <a:pt x="25783" y="2845525"/>
                </a:cubicBezTo>
                <a:cubicBezTo>
                  <a:pt x="43141" y="2750282"/>
                  <a:pt x="35379" y="2655039"/>
                  <a:pt x="29029" y="2559796"/>
                </a:cubicBezTo>
                <a:cubicBezTo>
                  <a:pt x="11671" y="2298322"/>
                  <a:pt x="-9498" y="2036848"/>
                  <a:pt x="4615" y="1774485"/>
                </a:cubicBezTo>
                <a:cubicBezTo>
                  <a:pt x="7578" y="1718482"/>
                  <a:pt x="20561" y="1663876"/>
                  <a:pt x="25925" y="1608255"/>
                </a:cubicBezTo>
                <a:cubicBezTo>
                  <a:pt x="41590" y="1446595"/>
                  <a:pt x="23242" y="1285571"/>
                  <a:pt x="15763" y="1124293"/>
                </a:cubicBezTo>
                <a:cubicBezTo>
                  <a:pt x="5010" y="945807"/>
                  <a:pt x="7183" y="766877"/>
                  <a:pt x="22255" y="588646"/>
                </a:cubicBezTo>
                <a:cubicBezTo>
                  <a:pt x="41165" y="395112"/>
                  <a:pt x="35097" y="201070"/>
                  <a:pt x="19010" y="7282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6" name="sketch line">
            <a:extLst>
              <a:ext uri="{FF2B5EF4-FFF2-40B4-BE49-F238E27FC236}">
                <a16:creationId xmlns="" xmlns:a16="http://schemas.microsoft.com/office/drawing/2014/main" id="{3FCFB1DE-0B7E-48CC-BA90-B2AB0889F9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546484" y="2424319"/>
            <a:ext cx="3851563" cy="18288"/>
          </a:xfrm>
          <a:custGeom>
            <a:avLst/>
            <a:gdLst>
              <a:gd name="connsiteX0" fmla="*/ 0 w 3851563"/>
              <a:gd name="connsiteY0" fmla="*/ 0 h 18288"/>
              <a:gd name="connsiteX1" fmla="*/ 718958 w 3851563"/>
              <a:gd name="connsiteY1" fmla="*/ 0 h 18288"/>
              <a:gd name="connsiteX2" fmla="*/ 1437917 w 3851563"/>
              <a:gd name="connsiteY2" fmla="*/ 0 h 18288"/>
              <a:gd name="connsiteX3" fmla="*/ 1964297 w 3851563"/>
              <a:gd name="connsiteY3" fmla="*/ 0 h 18288"/>
              <a:gd name="connsiteX4" fmla="*/ 2606224 w 3851563"/>
              <a:gd name="connsiteY4" fmla="*/ 0 h 18288"/>
              <a:gd name="connsiteX5" fmla="*/ 3171120 w 3851563"/>
              <a:gd name="connsiteY5" fmla="*/ 0 h 18288"/>
              <a:gd name="connsiteX6" fmla="*/ 3851563 w 3851563"/>
              <a:gd name="connsiteY6" fmla="*/ 0 h 18288"/>
              <a:gd name="connsiteX7" fmla="*/ 3851563 w 3851563"/>
              <a:gd name="connsiteY7" fmla="*/ 18288 h 18288"/>
              <a:gd name="connsiteX8" fmla="*/ 3209636 w 3851563"/>
              <a:gd name="connsiteY8" fmla="*/ 18288 h 18288"/>
              <a:gd name="connsiteX9" fmla="*/ 2644740 w 3851563"/>
              <a:gd name="connsiteY9" fmla="*/ 18288 h 18288"/>
              <a:gd name="connsiteX10" fmla="*/ 2002813 w 3851563"/>
              <a:gd name="connsiteY10" fmla="*/ 18288 h 18288"/>
              <a:gd name="connsiteX11" fmla="*/ 1399401 w 3851563"/>
              <a:gd name="connsiteY11" fmla="*/ 18288 h 18288"/>
              <a:gd name="connsiteX12" fmla="*/ 834505 w 3851563"/>
              <a:gd name="connsiteY12" fmla="*/ 18288 h 18288"/>
              <a:gd name="connsiteX13" fmla="*/ 0 w 3851563"/>
              <a:gd name="connsiteY13" fmla="*/ 18288 h 18288"/>
              <a:gd name="connsiteX14" fmla="*/ 0 w 3851563"/>
              <a:gd name="connsiteY1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51563" h="18288" fill="none" extrusionOk="0">
                <a:moveTo>
                  <a:pt x="0" y="0"/>
                </a:moveTo>
                <a:cubicBezTo>
                  <a:pt x="195934" y="10403"/>
                  <a:pt x="550513" y="-3379"/>
                  <a:pt x="718958" y="0"/>
                </a:cubicBezTo>
                <a:cubicBezTo>
                  <a:pt x="887403" y="3379"/>
                  <a:pt x="1238155" y="34184"/>
                  <a:pt x="1437917" y="0"/>
                </a:cubicBezTo>
                <a:cubicBezTo>
                  <a:pt x="1637679" y="-34184"/>
                  <a:pt x="1735575" y="21633"/>
                  <a:pt x="1964297" y="0"/>
                </a:cubicBezTo>
                <a:cubicBezTo>
                  <a:pt x="2193019" y="-21633"/>
                  <a:pt x="2398398" y="-18127"/>
                  <a:pt x="2606224" y="0"/>
                </a:cubicBezTo>
                <a:cubicBezTo>
                  <a:pt x="2814050" y="18127"/>
                  <a:pt x="3010763" y="-3923"/>
                  <a:pt x="3171120" y="0"/>
                </a:cubicBezTo>
                <a:cubicBezTo>
                  <a:pt x="3331477" y="3923"/>
                  <a:pt x="3662318" y="22618"/>
                  <a:pt x="3851563" y="0"/>
                </a:cubicBezTo>
                <a:cubicBezTo>
                  <a:pt x="3851602" y="7328"/>
                  <a:pt x="3852182" y="9982"/>
                  <a:pt x="3851563" y="18288"/>
                </a:cubicBezTo>
                <a:cubicBezTo>
                  <a:pt x="3539697" y="8623"/>
                  <a:pt x="3360357" y="-7186"/>
                  <a:pt x="3209636" y="18288"/>
                </a:cubicBezTo>
                <a:cubicBezTo>
                  <a:pt x="3058915" y="43762"/>
                  <a:pt x="2810322" y="8087"/>
                  <a:pt x="2644740" y="18288"/>
                </a:cubicBezTo>
                <a:cubicBezTo>
                  <a:pt x="2479158" y="28489"/>
                  <a:pt x="2131941" y="44882"/>
                  <a:pt x="2002813" y="18288"/>
                </a:cubicBezTo>
                <a:cubicBezTo>
                  <a:pt x="1873685" y="-8306"/>
                  <a:pt x="1675560" y="30966"/>
                  <a:pt x="1399401" y="18288"/>
                </a:cubicBezTo>
                <a:cubicBezTo>
                  <a:pt x="1123242" y="5610"/>
                  <a:pt x="1065368" y="33824"/>
                  <a:pt x="834505" y="18288"/>
                </a:cubicBezTo>
                <a:cubicBezTo>
                  <a:pt x="603642" y="2752"/>
                  <a:pt x="191505" y="58863"/>
                  <a:pt x="0" y="18288"/>
                </a:cubicBezTo>
                <a:cubicBezTo>
                  <a:pt x="-593" y="9736"/>
                  <a:pt x="244" y="6610"/>
                  <a:pt x="0" y="0"/>
                </a:cubicBezTo>
                <a:close/>
              </a:path>
              <a:path w="3851563" h="18288" stroke="0" extrusionOk="0">
                <a:moveTo>
                  <a:pt x="0" y="0"/>
                </a:moveTo>
                <a:cubicBezTo>
                  <a:pt x="289752" y="13020"/>
                  <a:pt x="480313" y="17689"/>
                  <a:pt x="641927" y="0"/>
                </a:cubicBezTo>
                <a:cubicBezTo>
                  <a:pt x="803541" y="-17689"/>
                  <a:pt x="1025789" y="14289"/>
                  <a:pt x="1322370" y="0"/>
                </a:cubicBezTo>
                <a:cubicBezTo>
                  <a:pt x="1618951" y="-14289"/>
                  <a:pt x="1675364" y="4422"/>
                  <a:pt x="1925782" y="0"/>
                </a:cubicBezTo>
                <a:cubicBezTo>
                  <a:pt x="2176200" y="-4422"/>
                  <a:pt x="2354648" y="21578"/>
                  <a:pt x="2644740" y="0"/>
                </a:cubicBezTo>
                <a:cubicBezTo>
                  <a:pt x="2934832" y="-21578"/>
                  <a:pt x="2992732" y="-4264"/>
                  <a:pt x="3286667" y="0"/>
                </a:cubicBezTo>
                <a:cubicBezTo>
                  <a:pt x="3580602" y="4264"/>
                  <a:pt x="3638704" y="20914"/>
                  <a:pt x="3851563" y="0"/>
                </a:cubicBezTo>
                <a:cubicBezTo>
                  <a:pt x="3851890" y="8595"/>
                  <a:pt x="3851491" y="13110"/>
                  <a:pt x="3851563" y="18288"/>
                </a:cubicBezTo>
                <a:cubicBezTo>
                  <a:pt x="3681588" y="-9641"/>
                  <a:pt x="3414286" y="12858"/>
                  <a:pt x="3209636" y="18288"/>
                </a:cubicBezTo>
                <a:cubicBezTo>
                  <a:pt x="3004986" y="23718"/>
                  <a:pt x="2777102" y="31540"/>
                  <a:pt x="2490677" y="18288"/>
                </a:cubicBezTo>
                <a:cubicBezTo>
                  <a:pt x="2204252" y="5036"/>
                  <a:pt x="2142029" y="45834"/>
                  <a:pt x="1810235" y="18288"/>
                </a:cubicBezTo>
                <a:cubicBezTo>
                  <a:pt x="1478441" y="-9258"/>
                  <a:pt x="1432135" y="21272"/>
                  <a:pt x="1245339" y="18288"/>
                </a:cubicBezTo>
                <a:cubicBezTo>
                  <a:pt x="1058543" y="15304"/>
                  <a:pt x="886298" y="9998"/>
                  <a:pt x="718958" y="18288"/>
                </a:cubicBezTo>
                <a:cubicBezTo>
                  <a:pt x="551618" y="26578"/>
                  <a:pt x="308263" y="-12886"/>
                  <a:pt x="0" y="18288"/>
                </a:cubicBezTo>
                <a:cubicBezTo>
                  <a:pt x="822" y="10564"/>
                  <a:pt x="-23" y="457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2448976505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>
            <a:extLst>
              <a:ext uri="{FF2B5EF4-FFF2-40B4-BE49-F238E27FC236}">
                <a16:creationId xmlns="" xmlns:a16="http://schemas.microsoft.com/office/drawing/2014/main" id="{9544FF8C-E86D-24C7-57C2-D54E8C7F85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" b="14085"/>
          <a:stretch/>
        </p:blipFill>
        <p:spPr bwMode="auto">
          <a:xfrm>
            <a:off x="4" y="4328340"/>
            <a:ext cx="3912953" cy="2529660"/>
          </a:xfrm>
          <a:custGeom>
            <a:avLst/>
            <a:gdLst/>
            <a:ahLst/>
            <a:cxnLst/>
            <a:rect l="l" t="t" r="r" b="b"/>
            <a:pathLst>
              <a:path w="3912953" h="2529660">
                <a:moveTo>
                  <a:pt x="936025" y="662"/>
                </a:moveTo>
                <a:cubicBezTo>
                  <a:pt x="1035236" y="-744"/>
                  <a:pt x="1134457" y="93"/>
                  <a:pt x="1233691" y="3173"/>
                </a:cubicBezTo>
                <a:cubicBezTo>
                  <a:pt x="1304145" y="5316"/>
                  <a:pt x="1373087" y="24605"/>
                  <a:pt x="1443792" y="29025"/>
                </a:cubicBezTo>
                <a:cubicBezTo>
                  <a:pt x="1628434" y="40276"/>
                  <a:pt x="1812824" y="30901"/>
                  <a:pt x="1996836" y="18310"/>
                </a:cubicBezTo>
                <a:cubicBezTo>
                  <a:pt x="2245239" y="628"/>
                  <a:pt x="2494513" y="2101"/>
                  <a:pt x="2742715" y="22730"/>
                </a:cubicBezTo>
                <a:cubicBezTo>
                  <a:pt x="2962786" y="43947"/>
                  <a:pt x="3184369" y="39942"/>
                  <a:pt x="3403645" y="10808"/>
                </a:cubicBezTo>
                <a:cubicBezTo>
                  <a:pt x="3527916" y="-7007"/>
                  <a:pt x="3653321" y="9067"/>
                  <a:pt x="3778223" y="10808"/>
                </a:cubicBezTo>
                <a:lnTo>
                  <a:pt x="3895044" y="13590"/>
                </a:lnTo>
                <a:lnTo>
                  <a:pt x="3906212" y="275626"/>
                </a:lnTo>
                <a:cubicBezTo>
                  <a:pt x="3913438" y="398465"/>
                  <a:pt x="3909471" y="521632"/>
                  <a:pt x="3894358" y="643899"/>
                </a:cubicBezTo>
                <a:cubicBezTo>
                  <a:pt x="3888995" y="692536"/>
                  <a:pt x="3889982" y="741301"/>
                  <a:pt x="3888995" y="790066"/>
                </a:cubicBezTo>
                <a:cubicBezTo>
                  <a:pt x="3888712" y="799463"/>
                  <a:pt x="3895063" y="810383"/>
                  <a:pt x="3883632" y="818257"/>
                </a:cubicBezTo>
                <a:lnTo>
                  <a:pt x="3883632" y="830956"/>
                </a:lnTo>
                <a:cubicBezTo>
                  <a:pt x="3896192" y="837941"/>
                  <a:pt x="3889701" y="849370"/>
                  <a:pt x="3890688" y="858514"/>
                </a:cubicBezTo>
                <a:cubicBezTo>
                  <a:pt x="3907355" y="1033621"/>
                  <a:pt x="3909867" y="1209579"/>
                  <a:pt x="3898168" y="1385017"/>
                </a:cubicBezTo>
                <a:cubicBezTo>
                  <a:pt x="3889559" y="1546549"/>
                  <a:pt x="3898449" y="1707827"/>
                  <a:pt x="3908893" y="1869233"/>
                </a:cubicBezTo>
                <a:cubicBezTo>
                  <a:pt x="3921312" y="2061116"/>
                  <a:pt x="3901555" y="2252872"/>
                  <a:pt x="3898591" y="2444754"/>
                </a:cubicBezTo>
                <a:cubicBezTo>
                  <a:pt x="3898309" y="2461962"/>
                  <a:pt x="3899367" y="2479201"/>
                  <a:pt x="3900673" y="2496440"/>
                </a:cubicBezTo>
                <a:lnTo>
                  <a:pt x="3902963" y="2529660"/>
                </a:lnTo>
                <a:lnTo>
                  <a:pt x="0" y="2529660"/>
                </a:lnTo>
                <a:lnTo>
                  <a:pt x="0" y="15736"/>
                </a:lnTo>
                <a:lnTo>
                  <a:pt x="938" y="16032"/>
                </a:lnTo>
                <a:cubicBezTo>
                  <a:pt x="213686" y="39741"/>
                  <a:pt x="426055" y="24338"/>
                  <a:pt x="638426" y="11612"/>
                </a:cubicBezTo>
                <a:cubicBezTo>
                  <a:pt x="737616" y="5719"/>
                  <a:pt x="836815" y="2069"/>
                  <a:pt x="936025" y="662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0962E555-DB1B-1EC7-B5AA-B70415B4C6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24551"/>
          <a:stretch/>
        </p:blipFill>
        <p:spPr bwMode="auto">
          <a:xfrm>
            <a:off x="4110923" y="3791169"/>
            <a:ext cx="3058821" cy="3066831"/>
          </a:xfrm>
          <a:custGeom>
            <a:avLst/>
            <a:gdLst/>
            <a:ahLst/>
            <a:cxnLst/>
            <a:rect l="l" t="t" r="r" b="b"/>
            <a:pathLst>
              <a:path w="3058821" h="3066831">
                <a:moveTo>
                  <a:pt x="2787020" y="1261"/>
                </a:moveTo>
                <a:cubicBezTo>
                  <a:pt x="2839709" y="-518"/>
                  <a:pt x="2892422" y="-414"/>
                  <a:pt x="2945069" y="1571"/>
                </a:cubicBezTo>
                <a:lnTo>
                  <a:pt x="3038769" y="8460"/>
                </a:lnTo>
                <a:lnTo>
                  <a:pt x="3040494" y="37341"/>
                </a:lnTo>
                <a:cubicBezTo>
                  <a:pt x="3041244" y="71882"/>
                  <a:pt x="3039776" y="106360"/>
                  <a:pt x="3033397" y="140806"/>
                </a:cubicBezTo>
                <a:cubicBezTo>
                  <a:pt x="3014006" y="247842"/>
                  <a:pt x="3013240" y="353093"/>
                  <a:pt x="3049089" y="457834"/>
                </a:cubicBezTo>
                <a:cubicBezTo>
                  <a:pt x="3061974" y="495214"/>
                  <a:pt x="3059933" y="536166"/>
                  <a:pt x="3055085" y="576225"/>
                </a:cubicBezTo>
                <a:cubicBezTo>
                  <a:pt x="3043731" y="670377"/>
                  <a:pt x="3028167" y="764784"/>
                  <a:pt x="3035311" y="859828"/>
                </a:cubicBezTo>
                <a:cubicBezTo>
                  <a:pt x="3053554" y="1099545"/>
                  <a:pt x="3026891" y="1339261"/>
                  <a:pt x="3038883" y="1578850"/>
                </a:cubicBezTo>
                <a:cubicBezTo>
                  <a:pt x="3039113" y="1594185"/>
                  <a:pt x="3038526" y="1609507"/>
                  <a:pt x="3037097" y="1624778"/>
                </a:cubicBezTo>
                <a:cubicBezTo>
                  <a:pt x="3032504" y="1713061"/>
                  <a:pt x="3017960" y="1801599"/>
                  <a:pt x="3043476" y="1889499"/>
                </a:cubicBezTo>
                <a:cubicBezTo>
                  <a:pt x="3046015" y="1904618"/>
                  <a:pt x="3045632" y="1920080"/>
                  <a:pt x="3042328" y="1935044"/>
                </a:cubicBezTo>
                <a:cubicBezTo>
                  <a:pt x="3031394" y="2011884"/>
                  <a:pt x="3028524" y="2089667"/>
                  <a:pt x="3033780" y="2167106"/>
                </a:cubicBezTo>
                <a:cubicBezTo>
                  <a:pt x="3048962" y="2335903"/>
                  <a:pt x="3051130" y="2505606"/>
                  <a:pt x="3040286" y="2674734"/>
                </a:cubicBezTo>
                <a:cubicBezTo>
                  <a:pt x="3036459" y="2750260"/>
                  <a:pt x="3031611" y="2825530"/>
                  <a:pt x="3028294" y="2900035"/>
                </a:cubicBezTo>
                <a:cubicBezTo>
                  <a:pt x="3027210" y="2934608"/>
                  <a:pt x="3025392" y="2969245"/>
                  <a:pt x="3026078" y="3003803"/>
                </a:cubicBezTo>
                <a:lnTo>
                  <a:pt x="3033892" y="3066831"/>
                </a:lnTo>
                <a:lnTo>
                  <a:pt x="23851" y="3066831"/>
                </a:lnTo>
                <a:lnTo>
                  <a:pt x="42401" y="2704831"/>
                </a:lnTo>
                <a:cubicBezTo>
                  <a:pt x="45364" y="2461136"/>
                  <a:pt x="53409" y="2216933"/>
                  <a:pt x="28288" y="1974000"/>
                </a:cubicBezTo>
                <a:cubicBezTo>
                  <a:pt x="11213" y="1809420"/>
                  <a:pt x="17986" y="1645602"/>
                  <a:pt x="21091" y="1481150"/>
                </a:cubicBezTo>
                <a:cubicBezTo>
                  <a:pt x="24619" y="1296377"/>
                  <a:pt x="22926" y="1111480"/>
                  <a:pt x="22926" y="926707"/>
                </a:cubicBezTo>
                <a:cubicBezTo>
                  <a:pt x="22643" y="846322"/>
                  <a:pt x="27442" y="766445"/>
                  <a:pt x="35627" y="686441"/>
                </a:cubicBezTo>
                <a:cubicBezTo>
                  <a:pt x="47340" y="570372"/>
                  <a:pt x="33228" y="454937"/>
                  <a:pt x="14458" y="340646"/>
                </a:cubicBezTo>
                <a:cubicBezTo>
                  <a:pt x="3337" y="261010"/>
                  <a:pt x="-1375" y="180751"/>
                  <a:pt x="346" y="100506"/>
                </a:cubicBezTo>
                <a:lnTo>
                  <a:pt x="2424" y="12627"/>
                </a:lnTo>
                <a:lnTo>
                  <a:pt x="3495" y="12901"/>
                </a:lnTo>
                <a:cubicBezTo>
                  <a:pt x="343898" y="-3971"/>
                  <a:pt x="684174" y="17086"/>
                  <a:pt x="1024451" y="18263"/>
                </a:cubicBezTo>
                <a:cubicBezTo>
                  <a:pt x="1134033" y="18655"/>
                  <a:pt x="1243235" y="13685"/>
                  <a:pt x="1352564" y="9238"/>
                </a:cubicBezTo>
                <a:cubicBezTo>
                  <a:pt x="1493565" y="3614"/>
                  <a:pt x="1634312" y="14731"/>
                  <a:pt x="1775060" y="12508"/>
                </a:cubicBezTo>
                <a:cubicBezTo>
                  <a:pt x="2008160" y="8846"/>
                  <a:pt x="2241134" y="19571"/>
                  <a:pt x="2474235" y="12508"/>
                </a:cubicBezTo>
                <a:cubicBezTo>
                  <a:pt x="2578497" y="9238"/>
                  <a:pt x="2682758" y="4268"/>
                  <a:pt x="2787020" y="126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A4A769D-C2AB-3B61-D4D5-3D10A3F9DF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3618" y="2704407"/>
            <a:ext cx="3997805" cy="3489159"/>
          </a:xfrm>
        </p:spPr>
        <p:txBody>
          <a:bodyPr>
            <a:normAutofit/>
          </a:bodyPr>
          <a:lstStyle/>
          <a:p>
            <a:r>
              <a:rPr lang="en-US" sz="2200" dirty="0"/>
              <a:t>B4   and after</a:t>
            </a:r>
          </a:p>
          <a:p>
            <a:endParaRPr lang="en-US" sz="2200" dirty="0"/>
          </a:p>
          <a:p>
            <a:r>
              <a:rPr lang="en-US" sz="2200" dirty="0"/>
              <a:t>So many more jokes and funny saying that the laughter is almost contagious and the giggles last for hours</a:t>
            </a:r>
          </a:p>
        </p:txBody>
      </p:sp>
    </p:spTree>
    <p:extLst>
      <p:ext uri="{BB962C8B-B14F-4D97-AF65-F5344CB8AC3E}">
        <p14:creationId xmlns:p14="http://schemas.microsoft.com/office/powerpoint/2010/main" val="2640033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B275DEA-9EE0-60EB-6831-9D5DA4428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96" y="4571216"/>
            <a:ext cx="10906008" cy="111541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The </a:t>
            </a:r>
            <a:r>
              <a:rPr lang="en-US" sz="6000" dirty="0"/>
              <a:t>Grace of God A</a:t>
            </a:r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round Us</a:t>
            </a:r>
          </a:p>
        </p:txBody>
      </p:sp>
      <p:pic>
        <p:nvPicPr>
          <p:cNvPr id="5122" name="Picture 2" descr="Image preview">
            <a:extLst>
              <a:ext uri="{FF2B5EF4-FFF2-40B4-BE49-F238E27FC236}">
                <a16:creationId xmlns="" xmlns:a16="http://schemas.microsoft.com/office/drawing/2014/main" id="{D623C2A8-A0D6-0D2D-C663-2B99ED74CF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54" r="-2" b="15853"/>
          <a:stretch/>
        </p:blipFill>
        <p:spPr bwMode="auto">
          <a:xfrm>
            <a:off x="321628" y="320511"/>
            <a:ext cx="3794760" cy="3930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preview">
            <a:extLst>
              <a:ext uri="{FF2B5EF4-FFF2-40B4-BE49-F238E27FC236}">
                <a16:creationId xmlns="" xmlns:a16="http://schemas.microsoft.com/office/drawing/2014/main" id="{01392B0B-CE81-C003-A381-F9D49892D3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22307"/>
          <a:stretch/>
        </p:blipFill>
        <p:spPr bwMode="auto">
          <a:xfrm>
            <a:off x="4198385" y="320511"/>
            <a:ext cx="3794760" cy="3930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mage preview">
            <a:extLst>
              <a:ext uri="{FF2B5EF4-FFF2-40B4-BE49-F238E27FC236}">
                <a16:creationId xmlns="" xmlns:a16="http://schemas.microsoft.com/office/drawing/2014/main" id="{94873936-594A-0354-2271-8507AF0AD3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8" r="17549" b="-2"/>
          <a:stretch/>
        </p:blipFill>
        <p:spPr bwMode="auto">
          <a:xfrm>
            <a:off x="8075142" y="320511"/>
            <a:ext cx="3794760" cy="3930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131" name="Straight Connector 5130">
            <a:extLst>
              <a:ext uri="{FF2B5EF4-FFF2-40B4-BE49-F238E27FC236}">
                <a16:creationId xmlns="" xmlns:a16="http://schemas.microsoft.com/office/drawing/2014/main" id="{60188E89-AF78-40F6-B787-E9BD9C62568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1524000" y="5778706"/>
            <a:ext cx="9144000" cy="0"/>
          </a:xfrm>
          <a:prstGeom prst="line">
            <a:avLst/>
          </a:prstGeom>
          <a:ln w="19050">
            <a:solidFill>
              <a:srgbClr val="C4C7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268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preview">
            <a:extLst>
              <a:ext uri="{FF2B5EF4-FFF2-40B4-BE49-F238E27FC236}">
                <a16:creationId xmlns="" xmlns:a16="http://schemas.microsoft.com/office/drawing/2014/main" id="{120E4B6B-DC43-EDE6-8C50-0E812BBA22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09" b="11092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1" name="Rectangle 6150">
            <a:extLst>
              <a:ext uri="{FF2B5EF4-FFF2-40B4-BE49-F238E27FC236}">
                <a16:creationId xmlns="" xmlns:a16="http://schemas.microsoft.com/office/drawing/2014/main" id="{37C89E4B-3C9F-44B9-8B86-D9E3D112D8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D941DAFE-1818-5D61-3E03-5F8052E02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Shrine Mont and her Beauty.</a:t>
            </a:r>
          </a:p>
        </p:txBody>
      </p:sp>
      <p:cxnSp>
        <p:nvCxnSpPr>
          <p:cNvPr id="6153" name="Straight Connector 6152">
            <a:extLst>
              <a:ext uri="{FF2B5EF4-FFF2-40B4-BE49-F238E27FC236}">
                <a16:creationId xmlns="" xmlns:a16="http://schemas.microsoft.com/office/drawing/2014/main" id="{AA2EAA10-076F-46BD-8F0F-B9A2FB77A85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55" name="Straight Connector 6154">
            <a:extLst>
              <a:ext uri="{FF2B5EF4-FFF2-40B4-BE49-F238E27FC236}">
                <a16:creationId xmlns="" xmlns:a16="http://schemas.microsoft.com/office/drawing/2014/main" id="{D891E407-403B-4764-86C9-33A56D3BCAA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6044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7" name="Rectangle 7176">
            <a:extLst>
              <a:ext uri="{FF2B5EF4-FFF2-40B4-BE49-F238E27FC236}">
                <a16:creationId xmlns="" xmlns:a16="http://schemas.microsoft.com/office/drawing/2014/main" id="{765F4110-C0FC-4D61-ACD2-A7C950EAE9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C5940AFE-3D63-066F-1696-2ECBB71AF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1821" y="3812954"/>
            <a:ext cx="6465287" cy="15160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Take time to Breathe Deeply &amp; Relax</a:t>
            </a:r>
          </a:p>
        </p:txBody>
      </p:sp>
      <p:cxnSp>
        <p:nvCxnSpPr>
          <p:cNvPr id="7182" name="Straight Connector 7178">
            <a:extLst>
              <a:ext uri="{FF2B5EF4-FFF2-40B4-BE49-F238E27FC236}">
                <a16:creationId xmlns="" xmlns:a16="http://schemas.microsoft.com/office/drawing/2014/main" id="{CC94CBDB-A76C-499E-95AB-C0A049E3154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2" name="Picture 4" descr="Image preview">
            <a:extLst>
              <a:ext uri="{FF2B5EF4-FFF2-40B4-BE49-F238E27FC236}">
                <a16:creationId xmlns="" xmlns:a16="http://schemas.microsoft.com/office/drawing/2014/main" id="{FEAC1311-CF21-3957-9F6C-1E14E0395A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1" r="1824" b="-2"/>
          <a:stretch/>
        </p:blipFill>
        <p:spPr bwMode="auto">
          <a:xfrm>
            <a:off x="317635" y="321733"/>
            <a:ext cx="4160452" cy="6214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Image preview">
            <a:extLst>
              <a:ext uri="{FF2B5EF4-FFF2-40B4-BE49-F238E27FC236}">
                <a16:creationId xmlns="" xmlns:a16="http://schemas.microsoft.com/office/drawing/2014/main" id="{E264E5A2-7586-C49A-592B-E9EC76AF12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1" r="2" b="40005"/>
          <a:stretch/>
        </p:blipFill>
        <p:spPr bwMode="auto">
          <a:xfrm>
            <a:off x="4654296" y="299363"/>
            <a:ext cx="7217085" cy="300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48918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e preview">
            <a:extLst>
              <a:ext uri="{FF2B5EF4-FFF2-40B4-BE49-F238E27FC236}">
                <a16:creationId xmlns="" xmlns:a16="http://schemas.microsoft.com/office/drawing/2014/main" id="{BE4A5908-7632-6CCA-44FF-07FDBF0C81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34" b="27479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15" name="Rectangle 8209">
            <a:extLst>
              <a:ext uri="{FF2B5EF4-FFF2-40B4-BE49-F238E27FC236}">
                <a16:creationId xmlns="" xmlns:a16="http://schemas.microsoft.com/office/drawing/2014/main" id="{37C89E4B-3C9F-44B9-8B86-D9E3D112D8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6A09BC1D-AB79-7305-9549-07D661FEA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Her Light Shines Bright Day &amp; Night</a:t>
            </a:r>
          </a:p>
        </p:txBody>
      </p:sp>
      <p:cxnSp>
        <p:nvCxnSpPr>
          <p:cNvPr id="8216" name="Straight Connector 8211">
            <a:extLst>
              <a:ext uri="{FF2B5EF4-FFF2-40B4-BE49-F238E27FC236}">
                <a16:creationId xmlns="" xmlns:a16="http://schemas.microsoft.com/office/drawing/2014/main" id="{AA2EAA10-076F-46BD-8F0F-B9A2FB77A85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14" name="Straight Connector 8213">
            <a:extLst>
              <a:ext uri="{FF2B5EF4-FFF2-40B4-BE49-F238E27FC236}">
                <a16:creationId xmlns="" xmlns:a16="http://schemas.microsoft.com/office/drawing/2014/main" id="{D891E407-403B-4764-86C9-33A56D3BCAA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8567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106</Words>
  <Application>Microsoft Office PowerPoint</Application>
  <PresentationFormat>Custom</PresentationFormat>
  <Paragraphs>14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Camp Trinity  @ Shrine Mont</vt:lpstr>
      <vt:lpstr>Accommodations-</vt:lpstr>
      <vt:lpstr>Activities for everyone!!</vt:lpstr>
      <vt:lpstr>PowerPoint Presentation</vt:lpstr>
      <vt:lpstr>Bingo &amp; Fun</vt:lpstr>
      <vt:lpstr>The Grace of God Around Us</vt:lpstr>
      <vt:lpstr>Shrine Mont and her Beauty.</vt:lpstr>
      <vt:lpstr>Take time to Breathe Deeply &amp; Relax</vt:lpstr>
      <vt:lpstr>Her Light Shines Bright Day &amp; Night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Camp Trinity  @ Shrine Mont</dc:title>
  <dc:creator>Mary Barron</dc:creator>
  <cp:lastModifiedBy>Dittmeier, Lisa</cp:lastModifiedBy>
  <cp:revision>3</cp:revision>
  <dcterms:created xsi:type="dcterms:W3CDTF">2022-06-11T19:37:35Z</dcterms:created>
  <dcterms:modified xsi:type="dcterms:W3CDTF">2022-07-08T17:30:46Z</dcterms:modified>
</cp:coreProperties>
</file>